
<file path=[Content_Types].xml><?xml version="1.0" encoding="utf-8"?>
<Types xmlns="http://schemas.openxmlformats.org/package/2006/content-types">
  <Default Extension="emf" ContentType="image/x-emf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92" r:id="rId1"/>
  </p:sldMasterIdLst>
  <p:notesMasterIdLst>
    <p:notesMasterId r:id="rId5"/>
  </p:notesMasterIdLst>
  <p:handoutMasterIdLst>
    <p:handoutMasterId r:id="rId6"/>
  </p:handoutMasterIdLst>
  <p:sldIdLst>
    <p:sldId id="256" r:id="rId2"/>
    <p:sldId id="284" r:id="rId3"/>
    <p:sldId id="285" r:id="rId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28" userDrawn="1">
          <p15:clr>
            <a:srgbClr val="A4A3A4"/>
          </p15:clr>
        </p15:guide>
        <p15:guide id="2" pos="5040" userDrawn="1">
          <p15:clr>
            <a:srgbClr val="A4A3A4"/>
          </p15:clr>
        </p15:guide>
        <p15:guide id="3" orient="horz" pos="1152" userDrawn="1">
          <p15:clr>
            <a:srgbClr val="A4A3A4"/>
          </p15:clr>
        </p15:guide>
        <p15:guide id="4" pos="74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053F"/>
    <a:srgbClr val="FF2F92"/>
    <a:srgbClr val="080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 autoAdjust="0"/>
    <p:restoredTop sz="86395" autoAdjust="0"/>
  </p:normalViewPr>
  <p:slideViewPr>
    <p:cSldViewPr snapToObjects="1" showGuides="1">
      <p:cViewPr varScale="1">
        <p:scale>
          <a:sx n="109" d="100"/>
          <a:sy n="109" d="100"/>
        </p:scale>
        <p:origin x="216" y="200"/>
      </p:cViewPr>
      <p:guideLst>
        <p:guide orient="horz" pos="2928"/>
        <p:guide pos="5040"/>
        <p:guide orient="horz" pos="1152"/>
        <p:guide pos="74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107" d="100"/>
          <a:sy n="107" d="100"/>
        </p:scale>
        <p:origin x="3000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EB7BAFA-DB3E-FC4D-80F7-DAE17FC2E3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707653-D003-0541-B632-D6883EC99F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FC83EF-A35F-524A-99D1-46A42F9555F7}" type="datetimeFigureOut">
              <a:rPr lang="en-US" smtClean="0"/>
              <a:t>6/11/24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1C6A36-9BC6-854B-94A9-EFBEDBC78C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4C220D-BDBA-AE4B-8C8E-58A38BA46F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13688F-155D-0246-AF05-A20E4E1734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265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B58D21D-2C90-0044-B641-BF049308AE48}" type="datetimeFigureOut">
              <a:rPr lang="en-US" smtClean="0"/>
              <a:t>6/11/24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893BA29-D3AA-5F47-A71F-54B8FCB3D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394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3BA29-D3AA-5F47-A71F-54B8FCB3D6F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120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3BA29-D3AA-5F47-A71F-54B8FCB3D6F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259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dtf-logo-slide">
    <p:bg>
      <p:bgPr>
        <a:solidFill>
          <a:srgbClr val="1205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" descr="Text&#10;&#10;Description automatically generated with low confidence">
            <a:extLst>
              <a:ext uri="{FF2B5EF4-FFF2-40B4-BE49-F238E27FC236}">
                <a16:creationId xmlns:a16="http://schemas.microsoft.com/office/drawing/2014/main" id="{8A859F98-5E6B-6C44-A187-264359E34E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732" y="2243427"/>
            <a:ext cx="7230532" cy="237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4780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it-slide">
    <p:bg>
      <p:bgPr>
        <a:solidFill>
          <a:srgbClr val="1205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file with a hand pointing up&#10;&#10;Description automatically generated">
            <a:extLst>
              <a:ext uri="{FF2B5EF4-FFF2-40B4-BE49-F238E27FC236}">
                <a16:creationId xmlns:a16="http://schemas.microsoft.com/office/drawing/2014/main" id="{523AD5BC-8EAD-0817-5705-E8C61B91C0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72"/>
          <a:stretch/>
        </p:blipFill>
        <p:spPr>
          <a:xfrm>
            <a:off x="578564" y="1066800"/>
            <a:ext cx="11034872" cy="5791200"/>
          </a:xfrm>
          <a:prstGeom prst="rect">
            <a:avLst/>
          </a:prstGeom>
        </p:spPr>
      </p:pic>
      <p:pic>
        <p:nvPicPr>
          <p:cNvPr id="20" name="Divider Line">
            <a:extLst>
              <a:ext uri="{FF2B5EF4-FFF2-40B4-BE49-F238E27FC236}">
                <a16:creationId xmlns:a16="http://schemas.microsoft.com/office/drawing/2014/main" id="{EBC32948-315F-FD45-854F-DF94ED67D3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7213" y="2159267"/>
            <a:ext cx="533400" cy="50533"/>
          </a:xfrm>
          <a:prstGeom prst="rect">
            <a:avLst/>
          </a:prstGeom>
        </p:spPr>
      </p:pic>
      <p:sp>
        <p:nvSpPr>
          <p:cNvPr id="19" name="Text Placeholder 1">
            <a:extLst>
              <a:ext uri="{FF2B5EF4-FFF2-40B4-BE49-F238E27FC236}">
                <a16:creationId xmlns:a16="http://schemas.microsoft.com/office/drawing/2014/main" id="{1C49D91D-C5EA-6A4A-B958-E2AF721D51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774834"/>
            <a:ext cx="4298236" cy="1219200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4000"/>
              </a:lnSpc>
              <a:buNone/>
              <a:defRPr sz="4000" b="1" i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 goes here!</a:t>
            </a:r>
          </a:p>
        </p:txBody>
      </p:sp>
    </p:spTree>
    <p:extLst>
      <p:ext uri="{BB962C8B-B14F-4D97-AF65-F5344CB8AC3E}">
        <p14:creationId xmlns:p14="http://schemas.microsoft.com/office/powerpoint/2010/main" val="8507599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-centered-light-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>
            <a:extLst>
              <a:ext uri="{FF2B5EF4-FFF2-40B4-BE49-F238E27FC236}">
                <a16:creationId xmlns:a16="http://schemas.microsoft.com/office/drawing/2014/main" id="{316841A6-8FFB-7EC3-032D-1D28EE1E01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5" b="1092"/>
          <a:stretch/>
        </p:blipFill>
        <p:spPr>
          <a:xfrm>
            <a:off x="-76200" y="1"/>
            <a:ext cx="12344399" cy="6934200"/>
          </a:xfrm>
          <a:prstGeom prst="rect">
            <a:avLst/>
          </a:prstGeom>
        </p:spPr>
      </p:pic>
      <p:pic>
        <p:nvPicPr>
          <p:cNvPr id="8" name="Divider Line">
            <a:extLst>
              <a:ext uri="{FF2B5EF4-FFF2-40B4-BE49-F238E27FC236}">
                <a16:creationId xmlns:a16="http://schemas.microsoft.com/office/drawing/2014/main" id="{4D757799-5289-124A-9909-3A8690EA45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9300" y="1061986"/>
            <a:ext cx="533400" cy="5053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1511B43-1175-0A42-893E-40DA1ED092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457200"/>
            <a:ext cx="10972802" cy="53340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940"/>
              </a:lnSpc>
              <a:buNone/>
              <a:defRPr sz="3200" b="0" i="0" cap="none" spc="0" baseline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F780FE-D91A-4267-DA6C-AA7B7B98D7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1524000"/>
            <a:ext cx="10972800" cy="45720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>
                <a:solidFill>
                  <a:srgbClr val="12053F"/>
                </a:solidFill>
              </a:defRPr>
            </a:lvl1pPr>
            <a:lvl2pPr>
              <a:lnSpc>
                <a:spcPct val="150000"/>
              </a:lnSpc>
              <a:defRPr sz="2000">
                <a:solidFill>
                  <a:srgbClr val="12053F"/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rgbClr val="12053F"/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rgbClr val="12053F"/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rgbClr val="12053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0235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-centered-light-plai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>
            <a:extLst>
              <a:ext uri="{FF2B5EF4-FFF2-40B4-BE49-F238E27FC236}">
                <a16:creationId xmlns:a16="http://schemas.microsoft.com/office/drawing/2014/main" id="{316841A6-8FFB-7EC3-032D-1D28EE1E01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5" b="1092"/>
          <a:stretch/>
        </p:blipFill>
        <p:spPr>
          <a:xfrm>
            <a:off x="-76200" y="1"/>
            <a:ext cx="12344399" cy="6934200"/>
          </a:xfrm>
          <a:prstGeom prst="rect">
            <a:avLst/>
          </a:prstGeom>
        </p:spPr>
      </p:pic>
      <p:pic>
        <p:nvPicPr>
          <p:cNvPr id="8" name="Divider Line">
            <a:extLst>
              <a:ext uri="{FF2B5EF4-FFF2-40B4-BE49-F238E27FC236}">
                <a16:creationId xmlns:a16="http://schemas.microsoft.com/office/drawing/2014/main" id="{4D757799-5289-124A-9909-3A8690EA45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9300" y="1061986"/>
            <a:ext cx="533400" cy="5053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1511B43-1175-0A42-893E-40DA1ED092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457200"/>
            <a:ext cx="10972802" cy="53340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940"/>
              </a:lnSpc>
              <a:buNone/>
              <a:defRPr sz="3200" b="0" i="0" cap="none" spc="0" baseline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 SLIDE</a:t>
            </a:r>
          </a:p>
        </p:txBody>
      </p:sp>
      <p:pic>
        <p:nvPicPr>
          <p:cNvPr id="3" name="Picture 2" descr="A blue file with a hand pointing up&#10;&#10;Description automatically generated">
            <a:extLst>
              <a:ext uri="{FF2B5EF4-FFF2-40B4-BE49-F238E27FC236}">
                <a16:creationId xmlns:a16="http://schemas.microsoft.com/office/drawing/2014/main" id="{0045B954-F4C1-A9F5-69F9-E92F945971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07"/>
          <a:stretch/>
        </p:blipFill>
        <p:spPr>
          <a:xfrm>
            <a:off x="8534400" y="5011572"/>
            <a:ext cx="3720745" cy="230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783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-left-light-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>
            <a:extLst>
              <a:ext uri="{FF2B5EF4-FFF2-40B4-BE49-F238E27FC236}">
                <a16:creationId xmlns:a16="http://schemas.microsoft.com/office/drawing/2014/main" id="{822C4AE0-7459-8210-78C0-8018BDE613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2400" y="-42863"/>
            <a:ext cx="12496799" cy="6943725"/>
          </a:xfrm>
          <a:prstGeom prst="rect">
            <a:avLst/>
          </a:prstGeom>
        </p:spPr>
      </p:pic>
      <p:pic>
        <p:nvPicPr>
          <p:cNvPr id="8" name="Divider Line">
            <a:extLst>
              <a:ext uri="{FF2B5EF4-FFF2-40B4-BE49-F238E27FC236}">
                <a16:creationId xmlns:a16="http://schemas.microsoft.com/office/drawing/2014/main" id="{4D757799-5289-124A-9909-3A8690EA45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599" y="1061986"/>
            <a:ext cx="533400" cy="5053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1511B43-1175-0A42-893E-40DA1ED092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457200"/>
            <a:ext cx="10972802" cy="533400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ts val="3940"/>
              </a:lnSpc>
              <a:buNone/>
              <a:defRPr sz="3200" b="0" i="0" cap="none" spc="0" baseline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 SLIDE</a:t>
            </a:r>
          </a:p>
        </p:txBody>
      </p:sp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id="{BBA9C008-047F-96A9-9E70-E12D8309B5B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0AD05480-1108-A17A-0FC7-C0C529124F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1490663"/>
            <a:ext cx="10972802" cy="41100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/>
            </a:lvl1pPr>
          </a:lstStyle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699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-left-light-text-and-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>
            <a:extLst>
              <a:ext uri="{FF2B5EF4-FFF2-40B4-BE49-F238E27FC236}">
                <a16:creationId xmlns:a16="http://schemas.microsoft.com/office/drawing/2014/main" id="{822C4AE0-7459-8210-78C0-8018BDE613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2400" y="-42863"/>
            <a:ext cx="12496799" cy="6943725"/>
          </a:xfrm>
          <a:prstGeom prst="rect">
            <a:avLst/>
          </a:prstGeom>
        </p:spPr>
      </p:pic>
      <p:pic>
        <p:nvPicPr>
          <p:cNvPr id="8" name="Divider Line">
            <a:extLst>
              <a:ext uri="{FF2B5EF4-FFF2-40B4-BE49-F238E27FC236}">
                <a16:creationId xmlns:a16="http://schemas.microsoft.com/office/drawing/2014/main" id="{4D757799-5289-124A-9909-3A8690EA45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599" y="1061986"/>
            <a:ext cx="533400" cy="5053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1511B43-1175-0A42-893E-40DA1ED092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457200"/>
            <a:ext cx="10972802" cy="533400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ts val="3940"/>
              </a:lnSpc>
              <a:buNone/>
              <a:defRPr sz="3200" b="0" i="0" cap="none" spc="0" baseline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 SLIDE</a:t>
            </a:r>
          </a:p>
        </p:txBody>
      </p:sp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id="{BBA9C008-047F-96A9-9E70-E12D8309B5B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C840C53-7309-3E1B-5787-44114494A9F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490663"/>
            <a:ext cx="4114800" cy="411003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"/>
            </a:lvl1pPr>
          </a:lstStyle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points go here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points go here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Bullet points go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946523E-C653-5837-D3FA-53938DC097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18099" y="1257300"/>
            <a:ext cx="6756400" cy="43434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1040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-centered-dark-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>
            <a:extLst>
              <a:ext uri="{FF2B5EF4-FFF2-40B4-BE49-F238E27FC236}">
                <a16:creationId xmlns:a16="http://schemas.microsoft.com/office/drawing/2014/main" id="{C5E3B8BA-5D26-4C19-0C4B-2F9CC93268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2400" y="-42863"/>
            <a:ext cx="12496800" cy="6943725"/>
          </a:xfrm>
          <a:prstGeom prst="rect">
            <a:avLst/>
          </a:prstGeom>
        </p:spPr>
      </p:pic>
      <p:pic>
        <p:nvPicPr>
          <p:cNvPr id="8" name="Divider Line">
            <a:extLst>
              <a:ext uri="{FF2B5EF4-FFF2-40B4-BE49-F238E27FC236}">
                <a16:creationId xmlns:a16="http://schemas.microsoft.com/office/drawing/2014/main" id="{4D757799-5289-124A-9909-3A8690EA45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9300" y="1061986"/>
            <a:ext cx="533400" cy="5053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1511B43-1175-0A42-893E-40DA1ED092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457200"/>
            <a:ext cx="10972802" cy="533400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ts val="3940"/>
              </a:lnSpc>
              <a:buNone/>
              <a:defRPr sz="3200" b="0" i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07B478-6EA2-FB3B-FDCD-7DDBBE1344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1524000"/>
            <a:ext cx="10972800" cy="45720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>
                <a:solidFill>
                  <a:schemeClr val="tx1"/>
                </a:solidFill>
              </a:defRPr>
            </a:lvl1pPr>
            <a:lvl2pPr>
              <a:lnSpc>
                <a:spcPct val="150000"/>
              </a:lnSpc>
              <a:defRPr sz="2000">
                <a:solidFill>
                  <a:schemeClr val="tx1"/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/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71255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-left-dark-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>
            <a:extLst>
              <a:ext uri="{FF2B5EF4-FFF2-40B4-BE49-F238E27FC236}">
                <a16:creationId xmlns:a16="http://schemas.microsoft.com/office/drawing/2014/main" id="{D198F091-5321-5E09-2F7E-D593C4B3DB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2400" y="-42863"/>
            <a:ext cx="12496800" cy="6943725"/>
          </a:xfrm>
          <a:prstGeom prst="rect">
            <a:avLst/>
          </a:prstGeom>
        </p:spPr>
      </p:pic>
      <p:pic>
        <p:nvPicPr>
          <p:cNvPr id="8" name="Divider Line">
            <a:extLst>
              <a:ext uri="{FF2B5EF4-FFF2-40B4-BE49-F238E27FC236}">
                <a16:creationId xmlns:a16="http://schemas.microsoft.com/office/drawing/2014/main" id="{4D757799-5289-124A-9909-3A8690EA45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599" y="1061986"/>
            <a:ext cx="533400" cy="5053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1511B43-1175-0A42-893E-40DA1ED092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457200"/>
            <a:ext cx="10972802" cy="533400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ts val="3940"/>
              </a:lnSpc>
              <a:buNone/>
              <a:defRPr sz="3200" b="0" i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 SLIDE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6290E3F1-BB9D-9943-9E8D-9A4E408C116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9C1ED721-15FD-2E89-7629-75767FEF22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1447800"/>
            <a:ext cx="10972802" cy="4953000"/>
          </a:xfrm>
          <a:prstGeom prst="rect">
            <a:avLst/>
          </a:prstGeom>
        </p:spPr>
        <p:txBody>
          <a:bodyPr/>
          <a:lstStyle>
            <a:lvl1pPr marL="228555" indent="-228555">
              <a:lnSpc>
                <a:spcPct val="150000"/>
              </a:lnSpc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1pPr>
            <a:lvl2pPr marL="685663" indent="-228555">
              <a:lnSpc>
                <a:spcPct val="150000"/>
              </a:lnSpc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2pPr>
            <a:lvl3pPr marL="1142772" indent="-228555">
              <a:lnSpc>
                <a:spcPct val="150000"/>
              </a:lnSpc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3pPr>
            <a:lvl4pPr marL="1599880" indent="-228555">
              <a:lnSpc>
                <a:spcPct val="150000"/>
              </a:lnSpc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4pPr>
            <a:lvl5pPr marL="2056989" indent="-228555">
              <a:lnSpc>
                <a:spcPct val="150000"/>
              </a:lnSpc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2437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-left-dark-w-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>
            <a:extLst>
              <a:ext uri="{FF2B5EF4-FFF2-40B4-BE49-F238E27FC236}">
                <a16:creationId xmlns:a16="http://schemas.microsoft.com/office/drawing/2014/main" id="{D198F091-5321-5E09-2F7E-D593C4B3DB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2400" y="-42863"/>
            <a:ext cx="12496800" cy="6943725"/>
          </a:xfrm>
          <a:prstGeom prst="rect">
            <a:avLst/>
          </a:prstGeom>
        </p:spPr>
      </p:pic>
      <p:pic>
        <p:nvPicPr>
          <p:cNvPr id="8" name="Divider Line">
            <a:extLst>
              <a:ext uri="{FF2B5EF4-FFF2-40B4-BE49-F238E27FC236}">
                <a16:creationId xmlns:a16="http://schemas.microsoft.com/office/drawing/2014/main" id="{4D757799-5289-124A-9909-3A8690EA45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599" y="1061986"/>
            <a:ext cx="533400" cy="5053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1511B43-1175-0A42-893E-40DA1ED092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457200"/>
            <a:ext cx="4953000" cy="533400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ts val="3940"/>
              </a:lnSpc>
              <a:buNone/>
              <a:defRPr sz="3200" b="0" i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 SLIDE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9772B45-E7B4-E3E8-FFD3-83CEC0B944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1447800"/>
            <a:ext cx="4114800" cy="4953000"/>
          </a:xfrm>
          <a:prstGeom prst="rect">
            <a:avLst/>
          </a:prstGeom>
        </p:spPr>
        <p:txBody>
          <a:bodyPr/>
          <a:lstStyle>
            <a:lvl1pPr marL="228555" indent="-228555">
              <a:lnSpc>
                <a:spcPct val="150000"/>
              </a:lnSpc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1pPr>
            <a:lvl2pPr marL="685663" indent="-228555">
              <a:lnSpc>
                <a:spcPct val="150000"/>
              </a:lnSpc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2pPr>
            <a:lvl3pPr marL="1142772" indent="-228555">
              <a:lnSpc>
                <a:spcPct val="150000"/>
              </a:lnSpc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3pPr>
            <a:lvl4pPr marL="1599880" indent="-228555">
              <a:lnSpc>
                <a:spcPct val="150000"/>
              </a:lnSpc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4pPr>
            <a:lvl5pPr marL="2056989" indent="-228555">
              <a:lnSpc>
                <a:spcPct val="150000"/>
              </a:lnSpc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BC1F21D-CF7E-7771-EC6E-9CCBF6D9F99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715000" y="457201"/>
            <a:ext cx="6324600" cy="59436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0085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-left-dark-text-and-your-im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>
            <a:extLst>
              <a:ext uri="{FF2B5EF4-FFF2-40B4-BE49-F238E27FC236}">
                <a16:creationId xmlns:a16="http://schemas.microsoft.com/office/drawing/2014/main" id="{D198F091-5321-5E09-2F7E-D593C4B3DB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2400" y="-42863"/>
            <a:ext cx="12496800" cy="6943725"/>
          </a:xfrm>
          <a:prstGeom prst="rect">
            <a:avLst/>
          </a:prstGeom>
        </p:spPr>
      </p:pic>
      <p:pic>
        <p:nvPicPr>
          <p:cNvPr id="8" name="Divider Line">
            <a:extLst>
              <a:ext uri="{FF2B5EF4-FFF2-40B4-BE49-F238E27FC236}">
                <a16:creationId xmlns:a16="http://schemas.microsoft.com/office/drawing/2014/main" id="{4D757799-5289-124A-9909-3A8690EA45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599" y="1061986"/>
            <a:ext cx="533400" cy="5053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1511B43-1175-0A42-893E-40DA1ED092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457200"/>
            <a:ext cx="5029200" cy="533400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ts val="3940"/>
              </a:lnSpc>
              <a:buNone/>
              <a:defRPr sz="3200" b="0" i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 SLIDE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9772B45-E7B4-E3E8-FFD3-83CEC0B944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1447800"/>
            <a:ext cx="4114800" cy="4953000"/>
          </a:xfrm>
          <a:prstGeom prst="rect">
            <a:avLst/>
          </a:prstGeom>
        </p:spPr>
        <p:txBody>
          <a:bodyPr/>
          <a:lstStyle>
            <a:lvl1pPr marL="228555" indent="-228555">
              <a:lnSpc>
                <a:spcPct val="150000"/>
              </a:lnSpc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1pPr>
            <a:lvl2pPr marL="685663" indent="-228555">
              <a:lnSpc>
                <a:spcPct val="150000"/>
              </a:lnSpc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2pPr>
            <a:lvl3pPr marL="1142772" indent="-228555">
              <a:lnSpc>
                <a:spcPct val="150000"/>
              </a:lnSpc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3pPr>
            <a:lvl4pPr marL="1599880" indent="-228555">
              <a:lnSpc>
                <a:spcPct val="150000"/>
              </a:lnSpc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4pPr>
            <a:lvl5pPr marL="2056989" indent="-228555">
              <a:lnSpc>
                <a:spcPct val="150000"/>
              </a:lnSpc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4D49351-5B6E-1F86-3638-7F8A4327C2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15000" y="-178067"/>
            <a:ext cx="6705600" cy="7188468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438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-w/bullets-slide">
    <p:bg>
      <p:bgPr>
        <a:solidFill>
          <a:srgbClr val="1205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F488DA-8B79-024B-835C-9CE61F0C4B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0600" y="2286000"/>
            <a:ext cx="4191000" cy="2827022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914217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 i="0">
                <a:solidFill>
                  <a:schemeClr val="bg1"/>
                </a:solidFill>
              </a:defRPr>
            </a:lvl2pPr>
            <a:lvl3pPr>
              <a:defRPr sz="2000" b="0" i="0">
                <a:solidFill>
                  <a:schemeClr val="bg1"/>
                </a:solidFill>
              </a:defRPr>
            </a:lvl3pPr>
            <a:lvl4pPr>
              <a:defRPr sz="2000" b="0" i="0">
                <a:solidFill>
                  <a:schemeClr val="bg1"/>
                </a:solidFill>
              </a:defRPr>
            </a:lvl4pPr>
            <a:lvl5pPr>
              <a:defRPr sz="20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Please insert bullet list here.</a:t>
            </a:r>
          </a:p>
        </p:txBody>
      </p:sp>
      <p:pic>
        <p:nvPicPr>
          <p:cNvPr id="10" name="Divider Line">
            <a:extLst>
              <a:ext uri="{FF2B5EF4-FFF2-40B4-BE49-F238E27FC236}">
                <a16:creationId xmlns:a16="http://schemas.microsoft.com/office/drawing/2014/main" id="{6B704464-66A2-7E45-BE16-9937B71E1E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0600" y="3594233"/>
            <a:ext cx="533400" cy="5053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1511B43-1175-0A42-893E-40DA1ED092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2286000"/>
            <a:ext cx="3352800" cy="1143000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3500"/>
              </a:lnSpc>
              <a:buNone/>
              <a:defRPr sz="3200" b="0" i="0" cap="none" spc="1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SLIDE HEADING</a:t>
            </a:r>
          </a:p>
          <a:p>
            <a:pPr lvl="0"/>
            <a:r>
              <a:rPr lang="en-US" dirty="0"/>
              <a:t>(MAX 2 LINES) </a:t>
            </a:r>
          </a:p>
        </p:txBody>
      </p:sp>
      <p:pic>
        <p:nvPicPr>
          <p:cNvPr id="8" name="Picture 7" descr="Text&#10;&#10;Description automatically generated with low confidence">
            <a:extLst>
              <a:ext uri="{FF2B5EF4-FFF2-40B4-BE49-F238E27FC236}">
                <a16:creationId xmlns:a16="http://schemas.microsoft.com/office/drawing/2014/main" id="{847C69E2-F5AA-DB46-BAD1-0EA469A652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627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DTF MVR v7 FINAL (9).mp4">
            <a:hlinkClick r:id="" action="ppaction://media"/>
            <a:extLst>
              <a:ext uri="{FF2B5EF4-FFF2-40B4-BE49-F238E27FC236}">
                <a16:creationId xmlns:a16="http://schemas.microsoft.com/office/drawing/2014/main" id="{4ED1496F-EFA7-2263-6528-4D5CE437B0C8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0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-w/bullets-slide(2)">
    <p:bg>
      <p:bgPr>
        <a:solidFill>
          <a:srgbClr val="1205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F488DA-8B79-024B-835C-9CE61F0C4B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0600" y="2286000"/>
            <a:ext cx="4191000" cy="2827022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914217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 i="0">
                <a:solidFill>
                  <a:schemeClr val="bg1"/>
                </a:solidFill>
              </a:defRPr>
            </a:lvl2pPr>
            <a:lvl3pPr>
              <a:defRPr sz="2000" b="0" i="0">
                <a:solidFill>
                  <a:schemeClr val="bg1"/>
                </a:solidFill>
              </a:defRPr>
            </a:lvl3pPr>
            <a:lvl4pPr>
              <a:defRPr sz="2000" b="0" i="0">
                <a:solidFill>
                  <a:schemeClr val="bg1"/>
                </a:solidFill>
              </a:defRPr>
            </a:lvl4pPr>
            <a:lvl5pPr>
              <a:defRPr sz="20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Please insert bullet list here.</a:t>
            </a:r>
          </a:p>
        </p:txBody>
      </p:sp>
      <p:pic>
        <p:nvPicPr>
          <p:cNvPr id="10" name="Divider Line">
            <a:extLst>
              <a:ext uri="{FF2B5EF4-FFF2-40B4-BE49-F238E27FC236}">
                <a16:creationId xmlns:a16="http://schemas.microsoft.com/office/drawing/2014/main" id="{6B704464-66A2-7E45-BE16-9937B71E1E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0600" y="3594233"/>
            <a:ext cx="533400" cy="5053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1511B43-1175-0A42-893E-40DA1ED092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2286000"/>
            <a:ext cx="3352800" cy="1143000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3500"/>
              </a:lnSpc>
              <a:buNone/>
              <a:defRPr sz="3200" b="0" i="0" cap="none" spc="1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SLIDE HEADING</a:t>
            </a:r>
          </a:p>
          <a:p>
            <a:pPr lvl="0"/>
            <a:r>
              <a:rPr lang="en-US" dirty="0"/>
              <a:t>(MAX 2 LINES) </a:t>
            </a:r>
          </a:p>
        </p:txBody>
      </p:sp>
      <p:pic>
        <p:nvPicPr>
          <p:cNvPr id="8" name="Picture 7" descr="Text&#10;&#10;Description automatically generated with low confidence">
            <a:extLst>
              <a:ext uri="{FF2B5EF4-FFF2-40B4-BE49-F238E27FC236}">
                <a16:creationId xmlns:a16="http://schemas.microsoft.com/office/drawing/2014/main" id="{847C69E2-F5AA-DB46-BAD1-0EA469A652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241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st-slide-12">
    <p:bg>
      <p:bgPr>
        <a:solidFill>
          <a:srgbClr val="1205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DE473644-45F2-2340-A934-2BAA6A010B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4054" y="8382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1 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56C9BE9-3A33-B245-93F4-5F7BD619C7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63525" y="8382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2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739F9DC-6456-0548-9640-CB3FA5965F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92996" y="8382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3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1A7AA660-1EDC-954B-B5D1-9D36FC85DE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22466" y="8382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4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F40B3F6D-12CB-054D-8518-F444DF6F2E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34054" y="2703104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5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F1C230AB-55AA-784B-9082-0B54D712A42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63525" y="2703104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6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A8757DAC-C16F-1442-8B14-F22F19B275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92996" y="2703104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7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BE403BFC-58C9-7D45-8005-74F30E38CE7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22466" y="2703104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8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9C622E21-96D5-CF4A-B65B-07FCDB58AAE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34054" y="4568008"/>
            <a:ext cx="1935480" cy="918931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9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85E8E65A-0002-AA4E-8B57-7E21003FD6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63525" y="4568008"/>
            <a:ext cx="1935480" cy="918931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10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5B14AA3C-7A4A-334F-974B-AEF93BDDAD7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92996" y="4568008"/>
            <a:ext cx="1935480" cy="918931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11</a:t>
            </a:r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A7B3751E-2449-FC49-BDF8-6B8D850BED6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22466" y="4568008"/>
            <a:ext cx="1935480" cy="918931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12</a:t>
            </a:r>
          </a:p>
        </p:txBody>
      </p:sp>
      <p:pic>
        <p:nvPicPr>
          <p:cNvPr id="26" name="Divider Line 1">
            <a:extLst>
              <a:ext uri="{FF2B5EF4-FFF2-40B4-BE49-F238E27FC236}">
                <a16:creationId xmlns:a16="http://schemas.microsoft.com/office/drawing/2014/main" id="{3BC02985-C53E-574A-AC5B-35F9736ED2A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000" y="1807138"/>
            <a:ext cx="365760" cy="43314"/>
          </a:xfrm>
          <a:prstGeom prst="rect">
            <a:avLst/>
          </a:prstGeom>
        </p:spPr>
      </p:pic>
      <p:pic>
        <p:nvPicPr>
          <p:cNvPr id="27" name="Divider Line 2">
            <a:extLst>
              <a:ext uri="{FF2B5EF4-FFF2-40B4-BE49-F238E27FC236}">
                <a16:creationId xmlns:a16="http://schemas.microsoft.com/office/drawing/2014/main" id="{F74B7710-DFA1-224A-BCD4-1EAB5BCE37E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72471" y="1807138"/>
            <a:ext cx="365760" cy="43314"/>
          </a:xfrm>
          <a:prstGeom prst="rect">
            <a:avLst/>
          </a:prstGeom>
        </p:spPr>
      </p:pic>
      <p:pic>
        <p:nvPicPr>
          <p:cNvPr id="28" name="Divider Line 3">
            <a:extLst>
              <a:ext uri="{FF2B5EF4-FFF2-40B4-BE49-F238E27FC236}">
                <a16:creationId xmlns:a16="http://schemas.microsoft.com/office/drawing/2014/main" id="{B4EF7BA5-86CD-0C4F-900D-F2D70B2B935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01941" y="1807138"/>
            <a:ext cx="365760" cy="43314"/>
          </a:xfrm>
          <a:prstGeom prst="rect">
            <a:avLst/>
          </a:prstGeom>
        </p:spPr>
      </p:pic>
      <p:pic>
        <p:nvPicPr>
          <p:cNvPr id="29" name="Divider Line 4">
            <a:extLst>
              <a:ext uri="{FF2B5EF4-FFF2-40B4-BE49-F238E27FC236}">
                <a16:creationId xmlns:a16="http://schemas.microsoft.com/office/drawing/2014/main" id="{A6EAB02A-CA2B-0C44-A7E7-207A0DDB7C3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31411" y="1807138"/>
            <a:ext cx="365760" cy="43314"/>
          </a:xfrm>
          <a:prstGeom prst="rect">
            <a:avLst/>
          </a:prstGeom>
        </p:spPr>
      </p:pic>
      <p:pic>
        <p:nvPicPr>
          <p:cNvPr id="30" name="Divider Line 5">
            <a:extLst>
              <a:ext uri="{FF2B5EF4-FFF2-40B4-BE49-F238E27FC236}">
                <a16:creationId xmlns:a16="http://schemas.microsoft.com/office/drawing/2014/main" id="{A990F227-9640-8C4C-B280-B4B98712285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000" y="3671380"/>
            <a:ext cx="365760" cy="43314"/>
          </a:xfrm>
          <a:prstGeom prst="rect">
            <a:avLst/>
          </a:prstGeom>
        </p:spPr>
      </p:pic>
      <p:pic>
        <p:nvPicPr>
          <p:cNvPr id="31" name="Divider Line 6">
            <a:extLst>
              <a:ext uri="{FF2B5EF4-FFF2-40B4-BE49-F238E27FC236}">
                <a16:creationId xmlns:a16="http://schemas.microsoft.com/office/drawing/2014/main" id="{576C206B-F9CC-F04C-B82C-9E4C40BC60C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72471" y="3671380"/>
            <a:ext cx="365760" cy="43314"/>
          </a:xfrm>
          <a:prstGeom prst="rect">
            <a:avLst/>
          </a:prstGeom>
        </p:spPr>
      </p:pic>
      <p:pic>
        <p:nvPicPr>
          <p:cNvPr id="32" name="Divider Line 7">
            <a:extLst>
              <a:ext uri="{FF2B5EF4-FFF2-40B4-BE49-F238E27FC236}">
                <a16:creationId xmlns:a16="http://schemas.microsoft.com/office/drawing/2014/main" id="{8944EDEA-CD13-8842-87F3-8BB1F97CEF1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01941" y="3671380"/>
            <a:ext cx="365760" cy="43314"/>
          </a:xfrm>
          <a:prstGeom prst="rect">
            <a:avLst/>
          </a:prstGeom>
        </p:spPr>
      </p:pic>
      <p:pic>
        <p:nvPicPr>
          <p:cNvPr id="33" name="Divider Line 8">
            <a:extLst>
              <a:ext uri="{FF2B5EF4-FFF2-40B4-BE49-F238E27FC236}">
                <a16:creationId xmlns:a16="http://schemas.microsoft.com/office/drawing/2014/main" id="{D0F23199-60BA-BD42-9233-AFEA6A49390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31411" y="3671380"/>
            <a:ext cx="365760" cy="43314"/>
          </a:xfrm>
          <a:prstGeom prst="rect">
            <a:avLst/>
          </a:prstGeom>
        </p:spPr>
      </p:pic>
      <p:pic>
        <p:nvPicPr>
          <p:cNvPr id="34" name="Divider Line 9">
            <a:extLst>
              <a:ext uri="{FF2B5EF4-FFF2-40B4-BE49-F238E27FC236}">
                <a16:creationId xmlns:a16="http://schemas.microsoft.com/office/drawing/2014/main" id="{BA3878BF-B76E-1147-BD18-4A9345B6853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000" y="5542710"/>
            <a:ext cx="365760" cy="43314"/>
          </a:xfrm>
          <a:prstGeom prst="rect">
            <a:avLst/>
          </a:prstGeom>
        </p:spPr>
      </p:pic>
      <p:pic>
        <p:nvPicPr>
          <p:cNvPr id="35" name="Divider Line 10">
            <a:extLst>
              <a:ext uri="{FF2B5EF4-FFF2-40B4-BE49-F238E27FC236}">
                <a16:creationId xmlns:a16="http://schemas.microsoft.com/office/drawing/2014/main" id="{B4D8DA77-74A6-DD44-B59F-380082DBC42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72471" y="5542710"/>
            <a:ext cx="365760" cy="43314"/>
          </a:xfrm>
          <a:prstGeom prst="rect">
            <a:avLst/>
          </a:prstGeom>
        </p:spPr>
      </p:pic>
      <p:pic>
        <p:nvPicPr>
          <p:cNvPr id="36" name="Divider Line 11">
            <a:extLst>
              <a:ext uri="{FF2B5EF4-FFF2-40B4-BE49-F238E27FC236}">
                <a16:creationId xmlns:a16="http://schemas.microsoft.com/office/drawing/2014/main" id="{71811A73-5BA5-974C-8DD4-58DD4DC0B7B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01941" y="5542710"/>
            <a:ext cx="365760" cy="43314"/>
          </a:xfrm>
          <a:prstGeom prst="rect">
            <a:avLst/>
          </a:prstGeom>
        </p:spPr>
      </p:pic>
      <p:pic>
        <p:nvPicPr>
          <p:cNvPr id="37" name="Divider Line 12">
            <a:extLst>
              <a:ext uri="{FF2B5EF4-FFF2-40B4-BE49-F238E27FC236}">
                <a16:creationId xmlns:a16="http://schemas.microsoft.com/office/drawing/2014/main" id="{F9D21590-BB88-E241-8A57-FF07C2E4539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31411" y="5542710"/>
            <a:ext cx="365760" cy="43314"/>
          </a:xfrm>
          <a:prstGeom prst="rect">
            <a:avLst/>
          </a:prstGeom>
        </p:spPr>
      </p:pic>
      <p:pic>
        <p:nvPicPr>
          <p:cNvPr id="39" name="Picture 38" descr="Text&#10;&#10;Description automatically generated with low confidence">
            <a:extLst>
              <a:ext uri="{FF2B5EF4-FFF2-40B4-BE49-F238E27FC236}">
                <a16:creationId xmlns:a16="http://schemas.microsoft.com/office/drawing/2014/main" id="{5F6E5EF9-878A-304D-88E4-A322315326C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2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st-slide-8">
    <p:bg>
      <p:bgPr>
        <a:solidFill>
          <a:srgbClr val="1205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65E1C747-6A15-4F45-843A-91158C31CD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34054" y="18288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1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8D700EB-DA40-0844-A50C-B0EDBB9B80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63525" y="18288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2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916D695-743A-CF4E-B549-4272F32CDD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92996" y="18288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3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0567D7B2-7298-A144-B20C-0187A0D194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22466" y="18288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4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591F86B6-BCB8-AE4C-AF53-2B0D3C0D005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34054" y="3693704"/>
            <a:ext cx="1935480" cy="918931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5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FD03620-2AC9-A64C-A0FB-D01CA01330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63525" y="3693704"/>
            <a:ext cx="1935480" cy="918931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6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E3E0114F-4313-9947-B5BB-BA42B6D45E5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92996" y="3693704"/>
            <a:ext cx="1935480" cy="918931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7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4CAF9199-5D75-B64E-97ED-942EDC1B385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22466" y="3693704"/>
            <a:ext cx="1935480" cy="918931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8</a:t>
            </a:r>
          </a:p>
        </p:txBody>
      </p:sp>
      <p:pic>
        <p:nvPicPr>
          <p:cNvPr id="19" name="Divider Line 1">
            <a:extLst>
              <a:ext uri="{FF2B5EF4-FFF2-40B4-BE49-F238E27FC236}">
                <a16:creationId xmlns:a16="http://schemas.microsoft.com/office/drawing/2014/main" id="{EEDB424E-45F7-5949-923C-37E4EF453F0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000" y="2797076"/>
            <a:ext cx="365760" cy="43314"/>
          </a:xfrm>
          <a:prstGeom prst="rect">
            <a:avLst/>
          </a:prstGeom>
        </p:spPr>
      </p:pic>
      <p:pic>
        <p:nvPicPr>
          <p:cNvPr id="20" name="Divider Line 2">
            <a:extLst>
              <a:ext uri="{FF2B5EF4-FFF2-40B4-BE49-F238E27FC236}">
                <a16:creationId xmlns:a16="http://schemas.microsoft.com/office/drawing/2014/main" id="{A56E3414-01E0-1440-A4E5-195E98154A6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72471" y="2797076"/>
            <a:ext cx="365760" cy="43314"/>
          </a:xfrm>
          <a:prstGeom prst="rect">
            <a:avLst/>
          </a:prstGeom>
        </p:spPr>
      </p:pic>
      <p:pic>
        <p:nvPicPr>
          <p:cNvPr id="21" name="Divider Line 3">
            <a:extLst>
              <a:ext uri="{FF2B5EF4-FFF2-40B4-BE49-F238E27FC236}">
                <a16:creationId xmlns:a16="http://schemas.microsoft.com/office/drawing/2014/main" id="{EDCC4AD3-50AB-9144-B225-71693F83675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01941" y="2797076"/>
            <a:ext cx="365760" cy="43314"/>
          </a:xfrm>
          <a:prstGeom prst="rect">
            <a:avLst/>
          </a:prstGeom>
        </p:spPr>
      </p:pic>
      <p:pic>
        <p:nvPicPr>
          <p:cNvPr id="22" name="Divider Line 4">
            <a:extLst>
              <a:ext uri="{FF2B5EF4-FFF2-40B4-BE49-F238E27FC236}">
                <a16:creationId xmlns:a16="http://schemas.microsoft.com/office/drawing/2014/main" id="{376ECE88-53C8-A846-969C-C8F1513E2D5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31411" y="2797076"/>
            <a:ext cx="365760" cy="43314"/>
          </a:xfrm>
          <a:prstGeom prst="rect">
            <a:avLst/>
          </a:prstGeom>
        </p:spPr>
      </p:pic>
      <p:pic>
        <p:nvPicPr>
          <p:cNvPr id="23" name="Divider Line 5">
            <a:extLst>
              <a:ext uri="{FF2B5EF4-FFF2-40B4-BE49-F238E27FC236}">
                <a16:creationId xmlns:a16="http://schemas.microsoft.com/office/drawing/2014/main" id="{C9980D8A-73DD-CB4D-8123-022B4D19F0F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000" y="4668406"/>
            <a:ext cx="365760" cy="43314"/>
          </a:xfrm>
          <a:prstGeom prst="rect">
            <a:avLst/>
          </a:prstGeom>
        </p:spPr>
      </p:pic>
      <p:pic>
        <p:nvPicPr>
          <p:cNvPr id="24" name="Divider Line 6">
            <a:extLst>
              <a:ext uri="{FF2B5EF4-FFF2-40B4-BE49-F238E27FC236}">
                <a16:creationId xmlns:a16="http://schemas.microsoft.com/office/drawing/2014/main" id="{4ADB9530-1B83-2E46-B1BE-3C89B3D5EA7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72471" y="4668406"/>
            <a:ext cx="365760" cy="43314"/>
          </a:xfrm>
          <a:prstGeom prst="rect">
            <a:avLst/>
          </a:prstGeom>
        </p:spPr>
      </p:pic>
      <p:pic>
        <p:nvPicPr>
          <p:cNvPr id="25" name="Divider Line 7">
            <a:extLst>
              <a:ext uri="{FF2B5EF4-FFF2-40B4-BE49-F238E27FC236}">
                <a16:creationId xmlns:a16="http://schemas.microsoft.com/office/drawing/2014/main" id="{AA96435D-33D9-824C-A065-20DE1F41C0B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01941" y="4668406"/>
            <a:ext cx="365760" cy="43314"/>
          </a:xfrm>
          <a:prstGeom prst="rect">
            <a:avLst/>
          </a:prstGeom>
        </p:spPr>
      </p:pic>
      <p:pic>
        <p:nvPicPr>
          <p:cNvPr id="26" name="Divider Line 8">
            <a:extLst>
              <a:ext uri="{FF2B5EF4-FFF2-40B4-BE49-F238E27FC236}">
                <a16:creationId xmlns:a16="http://schemas.microsoft.com/office/drawing/2014/main" id="{91FD47FB-FD54-B14B-BDBB-4CDEE920616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31411" y="4668406"/>
            <a:ext cx="365760" cy="43314"/>
          </a:xfrm>
          <a:prstGeom prst="rect">
            <a:avLst/>
          </a:prstGeom>
        </p:spPr>
      </p:pic>
      <p:pic>
        <p:nvPicPr>
          <p:cNvPr id="28" name="Picture 27" descr="Text&#10;&#10;Description automatically generated with low confidence">
            <a:extLst>
              <a:ext uri="{FF2B5EF4-FFF2-40B4-BE49-F238E27FC236}">
                <a16:creationId xmlns:a16="http://schemas.microsoft.com/office/drawing/2014/main" id="{E436D082-CE96-D441-ADD1-C6C4FBD347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995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st-slide-4">
    <p:bg>
      <p:bgPr>
        <a:solidFill>
          <a:srgbClr val="1205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3BE76503-809D-004C-8E4F-20668A44CF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34054" y="27432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2EA1C9B-15EA-8441-ABCD-544B85D226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63525" y="27432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2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96D4278-1853-454E-B7F3-5B02F2D313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92996" y="27432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3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AFF00E5A-7D7E-CD46-99E3-5455A53EEEC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22466" y="2743200"/>
            <a:ext cx="1935480" cy="914395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2300"/>
              </a:lnSpc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List Text 4</a:t>
            </a:r>
          </a:p>
        </p:txBody>
      </p:sp>
      <p:pic>
        <p:nvPicPr>
          <p:cNvPr id="14" name="Divider Line 1">
            <a:extLst>
              <a:ext uri="{FF2B5EF4-FFF2-40B4-BE49-F238E27FC236}">
                <a16:creationId xmlns:a16="http://schemas.microsoft.com/office/drawing/2014/main" id="{C5F38AA9-DEA6-1B44-AAAE-F7463B23D2F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000" y="3711476"/>
            <a:ext cx="365760" cy="43314"/>
          </a:xfrm>
          <a:prstGeom prst="rect">
            <a:avLst/>
          </a:prstGeom>
        </p:spPr>
      </p:pic>
      <p:pic>
        <p:nvPicPr>
          <p:cNvPr id="15" name="Divider Line 2">
            <a:extLst>
              <a:ext uri="{FF2B5EF4-FFF2-40B4-BE49-F238E27FC236}">
                <a16:creationId xmlns:a16="http://schemas.microsoft.com/office/drawing/2014/main" id="{11FA786E-57DD-DA4E-ACE0-FEA2EDC541A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72471" y="3711476"/>
            <a:ext cx="365760" cy="43314"/>
          </a:xfrm>
          <a:prstGeom prst="rect">
            <a:avLst/>
          </a:prstGeom>
        </p:spPr>
      </p:pic>
      <p:pic>
        <p:nvPicPr>
          <p:cNvPr id="16" name="Divider Line 3">
            <a:extLst>
              <a:ext uri="{FF2B5EF4-FFF2-40B4-BE49-F238E27FC236}">
                <a16:creationId xmlns:a16="http://schemas.microsoft.com/office/drawing/2014/main" id="{13C380EA-2E03-E24B-A780-094DF98F532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01941" y="3711476"/>
            <a:ext cx="365760" cy="43314"/>
          </a:xfrm>
          <a:prstGeom prst="rect">
            <a:avLst/>
          </a:prstGeom>
        </p:spPr>
      </p:pic>
      <p:pic>
        <p:nvPicPr>
          <p:cNvPr id="17" name="Divider Line 4">
            <a:extLst>
              <a:ext uri="{FF2B5EF4-FFF2-40B4-BE49-F238E27FC236}">
                <a16:creationId xmlns:a16="http://schemas.microsoft.com/office/drawing/2014/main" id="{C6CDFC09-FE95-5A48-A070-ABF0CD3A3F6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31411" y="3711476"/>
            <a:ext cx="365760" cy="43314"/>
          </a:xfrm>
          <a:prstGeom prst="rect">
            <a:avLst/>
          </a:prstGeom>
        </p:spPr>
      </p:pic>
      <p:pic>
        <p:nvPicPr>
          <p:cNvPr id="19" name="Picture 18" descr="Text&#10;&#10;Description automatically generated with low confidence">
            <a:extLst>
              <a:ext uri="{FF2B5EF4-FFF2-40B4-BE49-F238E27FC236}">
                <a16:creationId xmlns:a16="http://schemas.microsoft.com/office/drawing/2014/main" id="{C1723E28-E870-A949-AEEC-67C1AAB442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344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-slide-color">
    <p:bg>
      <p:bgPr>
        <a:solidFill>
          <a:srgbClr val="1205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id="{A8F76567-94D8-F642-A28F-E38237D075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895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-slide-1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">
            <a:extLst>
              <a:ext uri="{FF2B5EF4-FFF2-40B4-BE49-F238E27FC236}">
                <a16:creationId xmlns:a16="http://schemas.microsoft.com/office/drawing/2014/main" id="{4E89D14C-68BE-C140-A1F6-A3BA5C22C4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" t="7767" r="4" b="83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3815CBD-1C17-DB44-B707-EAF6330B1D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3810000"/>
            <a:ext cx="4648200" cy="346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 spc="150" baseline="0">
                <a:solidFill>
                  <a:schemeClr val="tx1"/>
                </a:solidFill>
                <a:latin typeface="Manrope Light" pitchFamily="2" charset="0"/>
                <a:cs typeface="Arial" panose="020B0604020202020204" pitchFamily="34" charset="0"/>
              </a:defRPr>
            </a:lvl1pPr>
            <a:lvl2pPr>
              <a:defRPr sz="1800" b="0" i="0">
                <a:latin typeface="DIN Pro Regular" panose="020B0504020201010104" pitchFamily="34" charset="0"/>
              </a:defRPr>
            </a:lvl2pPr>
            <a:lvl3pPr>
              <a:defRPr sz="1800" b="0" i="0">
                <a:latin typeface="DIN Pro Regular" panose="020B0504020201010104" pitchFamily="34" charset="0"/>
              </a:defRPr>
            </a:lvl3pPr>
            <a:lvl4pPr>
              <a:defRPr sz="1800" b="0" i="0">
                <a:latin typeface="DIN Pro Regular" panose="020B0504020201010104" pitchFamily="34" charset="0"/>
              </a:defRPr>
            </a:lvl4pPr>
            <a:lvl5pPr>
              <a:defRPr sz="1800" b="0" i="0"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NAME, TITLE</a:t>
            </a:r>
          </a:p>
        </p:txBody>
      </p:sp>
      <p:pic>
        <p:nvPicPr>
          <p:cNvPr id="2" name="Divider Line">
            <a:extLst>
              <a:ext uri="{FF2B5EF4-FFF2-40B4-BE49-F238E27FC236}">
                <a16:creationId xmlns:a16="http://schemas.microsoft.com/office/drawing/2014/main" id="{50640DC9-2126-EC4A-BC9A-D0C2FB449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401" y="3594233"/>
            <a:ext cx="533400" cy="50533"/>
          </a:xfrm>
          <a:prstGeom prst="rect">
            <a:avLst/>
          </a:prstGeom>
        </p:spPr>
      </p:pic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D6B3AD1A-E889-6543-883C-0975096410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0" y="2209800"/>
            <a:ext cx="5334000" cy="1219200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6480"/>
              </a:lnSpc>
              <a:buNone/>
              <a:defRPr sz="5400" b="1" i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slide </a:t>
            </a:r>
          </a:p>
          <a:p>
            <a:pPr lvl="0"/>
            <a:r>
              <a:rPr lang="en-US" dirty="0"/>
              <a:t>(max 2 lines)</a:t>
            </a:r>
          </a:p>
        </p:txBody>
      </p:sp>
      <p:pic>
        <p:nvPicPr>
          <p:cNvPr id="8" name="Picture 7" descr="Text&#10;&#10;Description automatically generated with low confidence">
            <a:extLst>
              <a:ext uri="{FF2B5EF4-FFF2-40B4-BE49-F238E27FC236}">
                <a16:creationId xmlns:a16="http://schemas.microsoft.com/office/drawing/2014/main" id="{4CDE3431-AF8A-4045-A9E5-A16160EA81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338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-slide-1B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>
            <a:extLst>
              <a:ext uri="{FF2B5EF4-FFF2-40B4-BE49-F238E27FC236}">
                <a16:creationId xmlns:a16="http://schemas.microsoft.com/office/drawing/2014/main" id="{6D5055B1-14AF-758F-1867-C40CB1CF68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" t="7767" r="4" b="83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EDEBD351-9778-5D41-9BB3-794A32E6B4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  <p:pic>
        <p:nvPicPr>
          <p:cNvPr id="3" name="Divider Line">
            <a:extLst>
              <a:ext uri="{FF2B5EF4-FFF2-40B4-BE49-F238E27FC236}">
                <a16:creationId xmlns:a16="http://schemas.microsoft.com/office/drawing/2014/main" id="{F395A831-137C-FCA8-9E0E-5B973480662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401" y="4140467"/>
            <a:ext cx="533400" cy="50533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B98FF513-053D-569B-2308-2AC4AE448C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0" y="2756034"/>
            <a:ext cx="5029200" cy="1219200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6400"/>
              </a:lnSpc>
              <a:buNone/>
              <a:defRPr sz="5400" b="1" i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slide </a:t>
            </a:r>
          </a:p>
          <a:p>
            <a:pPr lvl="0"/>
            <a:r>
              <a:rPr lang="en-US" dirty="0"/>
              <a:t>(max 2 lines)</a:t>
            </a:r>
          </a:p>
        </p:txBody>
      </p:sp>
    </p:spTree>
    <p:extLst>
      <p:ext uri="{BB962C8B-B14F-4D97-AF65-F5344CB8AC3E}">
        <p14:creationId xmlns:p14="http://schemas.microsoft.com/office/powerpoint/2010/main" val="2460617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-slide-2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ackground">
            <a:extLst>
              <a:ext uri="{FF2B5EF4-FFF2-40B4-BE49-F238E27FC236}">
                <a16:creationId xmlns:a16="http://schemas.microsoft.com/office/drawing/2014/main" id="{5D6EFD15-01F8-DE49-8D36-6CB182BBAE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FA31044-D84E-624F-A19E-6E85AE7F20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3810000"/>
            <a:ext cx="5943600" cy="346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 spc="150" baseline="0">
                <a:solidFill>
                  <a:schemeClr val="tx1"/>
                </a:solidFill>
                <a:latin typeface="Manrope Light" pitchFamily="2" charset="0"/>
                <a:cs typeface="Arial" panose="020B0604020202020204" pitchFamily="34" charset="0"/>
              </a:defRPr>
            </a:lvl1pPr>
            <a:lvl2pPr>
              <a:defRPr sz="1800" b="0" i="0">
                <a:latin typeface="DIN Pro Regular" panose="020B0504020201010104" pitchFamily="34" charset="0"/>
              </a:defRPr>
            </a:lvl2pPr>
            <a:lvl3pPr>
              <a:defRPr sz="1800" b="0" i="0">
                <a:latin typeface="DIN Pro Regular" panose="020B0504020201010104" pitchFamily="34" charset="0"/>
              </a:defRPr>
            </a:lvl3pPr>
            <a:lvl4pPr>
              <a:defRPr sz="1800" b="0" i="0">
                <a:latin typeface="DIN Pro Regular" panose="020B0504020201010104" pitchFamily="34" charset="0"/>
              </a:defRPr>
            </a:lvl4pPr>
            <a:lvl5pPr>
              <a:defRPr sz="1800" b="0" i="0"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NAME, TITLE</a:t>
            </a:r>
          </a:p>
        </p:txBody>
      </p:sp>
      <p:pic>
        <p:nvPicPr>
          <p:cNvPr id="21" name="Divider Line">
            <a:extLst>
              <a:ext uri="{FF2B5EF4-FFF2-40B4-BE49-F238E27FC236}">
                <a16:creationId xmlns:a16="http://schemas.microsoft.com/office/drawing/2014/main" id="{5904ABAB-5D61-1E46-86CB-E05D36F52D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401" y="3594233"/>
            <a:ext cx="533400" cy="50533"/>
          </a:xfrm>
          <a:prstGeom prst="rect">
            <a:avLst/>
          </a:prstGeom>
        </p:spPr>
      </p:pic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7866A99F-80DA-FE4F-92E5-04910FBFD2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0" y="2209800"/>
            <a:ext cx="6096000" cy="1219200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6400"/>
              </a:lnSpc>
              <a:buNone/>
              <a:defRPr sz="5400" b="1" i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slide </a:t>
            </a:r>
          </a:p>
          <a:p>
            <a:pPr lvl="0"/>
            <a:r>
              <a:rPr lang="en-US" dirty="0"/>
              <a:t>(max 2 lines)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5E0F9BDE-F3F0-5D4D-9D63-28E804818CB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077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-slide-2B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>
            <a:extLst>
              <a:ext uri="{FF2B5EF4-FFF2-40B4-BE49-F238E27FC236}">
                <a16:creationId xmlns:a16="http://schemas.microsoft.com/office/drawing/2014/main" id="{95CF065C-4503-05A8-8CFF-6E76528772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9" name="Divider Line">
            <a:extLst>
              <a:ext uri="{FF2B5EF4-FFF2-40B4-BE49-F238E27FC236}">
                <a16:creationId xmlns:a16="http://schemas.microsoft.com/office/drawing/2014/main" id="{4B95BEC0-ECA2-A94A-9420-0137696CB1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401" y="4140467"/>
            <a:ext cx="533400" cy="50533"/>
          </a:xfrm>
          <a:prstGeom prst="rect">
            <a:avLst/>
          </a:prstGeom>
        </p:spPr>
      </p:pic>
      <p:sp>
        <p:nvSpPr>
          <p:cNvPr id="58" name="Text Placeholder 1">
            <a:extLst>
              <a:ext uri="{FF2B5EF4-FFF2-40B4-BE49-F238E27FC236}">
                <a16:creationId xmlns:a16="http://schemas.microsoft.com/office/drawing/2014/main" id="{2E94AF5B-0043-E44E-85A0-F2B5D43EB8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0" y="2756034"/>
            <a:ext cx="5638800" cy="1219200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6400"/>
              </a:lnSpc>
              <a:buNone/>
              <a:defRPr sz="5400" b="1" i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slide </a:t>
            </a:r>
          </a:p>
          <a:p>
            <a:pPr lvl="0"/>
            <a:r>
              <a:rPr lang="en-US" dirty="0"/>
              <a:t>(max 2 lines)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93868341-82A0-8E41-871F-A9C7F1C59F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8537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-slide-3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">
            <a:extLst>
              <a:ext uri="{FF2B5EF4-FFF2-40B4-BE49-F238E27FC236}">
                <a16:creationId xmlns:a16="http://schemas.microsoft.com/office/drawing/2014/main" id="{4E89D14C-68BE-C140-A1F6-A3BA5C22C4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3815CBD-1C17-DB44-B707-EAF6330B1D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3810000"/>
            <a:ext cx="5638800" cy="346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 spc="150" baseline="0">
                <a:solidFill>
                  <a:schemeClr val="tx1"/>
                </a:solidFill>
                <a:latin typeface="Manrope Light" pitchFamily="2" charset="0"/>
                <a:cs typeface="Arial" panose="020B0604020202020204" pitchFamily="34" charset="0"/>
              </a:defRPr>
            </a:lvl1pPr>
            <a:lvl2pPr>
              <a:defRPr sz="1800" b="0" i="0">
                <a:latin typeface="DIN Pro Regular" panose="020B0504020201010104" pitchFamily="34" charset="0"/>
              </a:defRPr>
            </a:lvl2pPr>
            <a:lvl3pPr>
              <a:defRPr sz="1800" b="0" i="0">
                <a:latin typeface="DIN Pro Regular" panose="020B0504020201010104" pitchFamily="34" charset="0"/>
              </a:defRPr>
            </a:lvl3pPr>
            <a:lvl4pPr>
              <a:defRPr sz="1800" b="0" i="0">
                <a:latin typeface="DIN Pro Regular" panose="020B0504020201010104" pitchFamily="34" charset="0"/>
              </a:defRPr>
            </a:lvl4pPr>
            <a:lvl5pPr>
              <a:defRPr sz="1800" b="0" i="0">
                <a:latin typeface="DIN Pro Regular" panose="020B0504020201010104" pitchFamily="34" charset="0"/>
              </a:defRPr>
            </a:lvl5pPr>
          </a:lstStyle>
          <a:p>
            <a:pPr lvl="0"/>
            <a:r>
              <a:rPr lang="en-US" dirty="0"/>
              <a:t>NAME, TITLE</a:t>
            </a:r>
          </a:p>
        </p:txBody>
      </p:sp>
      <p:pic>
        <p:nvPicPr>
          <p:cNvPr id="2" name="Divider Line">
            <a:extLst>
              <a:ext uri="{FF2B5EF4-FFF2-40B4-BE49-F238E27FC236}">
                <a16:creationId xmlns:a16="http://schemas.microsoft.com/office/drawing/2014/main" id="{50640DC9-2126-EC4A-BC9A-D0C2FB449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401" y="3594233"/>
            <a:ext cx="533400" cy="50533"/>
          </a:xfrm>
          <a:prstGeom prst="rect">
            <a:avLst/>
          </a:prstGeom>
        </p:spPr>
      </p:pic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D6B3AD1A-E889-6543-883C-0975096410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0" y="2209800"/>
            <a:ext cx="5791200" cy="1219200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6480"/>
              </a:lnSpc>
              <a:buNone/>
              <a:defRPr sz="5400" b="1" i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slide </a:t>
            </a:r>
          </a:p>
          <a:p>
            <a:pPr lvl="0"/>
            <a:r>
              <a:rPr lang="en-US" dirty="0"/>
              <a:t>(max 2 lines)</a:t>
            </a:r>
          </a:p>
        </p:txBody>
      </p:sp>
      <p:pic>
        <p:nvPicPr>
          <p:cNvPr id="8" name="Picture 7" descr="Text&#10;&#10;Description automatically generated with low confidence">
            <a:extLst>
              <a:ext uri="{FF2B5EF4-FFF2-40B4-BE49-F238E27FC236}">
                <a16:creationId xmlns:a16="http://schemas.microsoft.com/office/drawing/2014/main" id="{4CDE3431-AF8A-4045-A9E5-A16160EA81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47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-slide-3B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>
            <a:extLst>
              <a:ext uri="{FF2B5EF4-FFF2-40B4-BE49-F238E27FC236}">
                <a16:creationId xmlns:a16="http://schemas.microsoft.com/office/drawing/2014/main" id="{6D5055B1-14AF-758F-1867-C40CB1CF68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EDEBD351-9778-5D41-9BB3-794A32E6B4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6185061"/>
            <a:ext cx="1607726" cy="527230"/>
          </a:xfrm>
          <a:prstGeom prst="rect">
            <a:avLst/>
          </a:prstGeom>
        </p:spPr>
      </p:pic>
      <p:pic>
        <p:nvPicPr>
          <p:cNvPr id="3" name="Divider Line">
            <a:extLst>
              <a:ext uri="{FF2B5EF4-FFF2-40B4-BE49-F238E27FC236}">
                <a16:creationId xmlns:a16="http://schemas.microsoft.com/office/drawing/2014/main" id="{F395A831-137C-FCA8-9E0E-5B973480662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401" y="4140467"/>
            <a:ext cx="533400" cy="50533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B98FF513-053D-569B-2308-2AC4AE448C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0" y="2756034"/>
            <a:ext cx="5562600" cy="1219200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ts val="6400"/>
              </a:lnSpc>
              <a:buNone/>
              <a:defRPr sz="5400" b="1" i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slide </a:t>
            </a:r>
          </a:p>
          <a:p>
            <a:pPr lvl="0"/>
            <a:r>
              <a:rPr lang="en-US" dirty="0"/>
              <a:t>(max 2 lines)</a:t>
            </a:r>
          </a:p>
        </p:txBody>
      </p:sp>
    </p:spTree>
    <p:extLst>
      <p:ext uri="{BB962C8B-B14F-4D97-AF65-F5344CB8AC3E}">
        <p14:creationId xmlns:p14="http://schemas.microsoft.com/office/powerpoint/2010/main" val="310768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  <p15:guide id="3" pos="7464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216">
          <p15:clr>
            <a:srgbClr val="FBAE40"/>
          </p15:clr>
        </p15:guide>
        <p15:guide id="6" orient="horz" pos="410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8445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94" r:id="rId2"/>
    <p:sldLayoutId id="2147483879" r:id="rId3"/>
    <p:sldLayoutId id="2147483873" r:id="rId4"/>
    <p:sldLayoutId id="2147483865" r:id="rId5"/>
    <p:sldLayoutId id="2147483867" r:id="rId6"/>
    <p:sldLayoutId id="2147483875" r:id="rId7"/>
    <p:sldLayoutId id="2147483887" r:id="rId8"/>
    <p:sldLayoutId id="2147483888" r:id="rId9"/>
    <p:sldLayoutId id="2147483886" r:id="rId10"/>
    <p:sldLayoutId id="2147483892" r:id="rId11"/>
    <p:sldLayoutId id="2147483889" r:id="rId12"/>
    <p:sldLayoutId id="2147483882" r:id="rId13"/>
    <p:sldLayoutId id="2147483891" r:id="rId14"/>
    <p:sldLayoutId id="2147483883" r:id="rId15"/>
    <p:sldLayoutId id="2147483884" r:id="rId16"/>
    <p:sldLayoutId id="2147483890" r:id="rId17"/>
    <p:sldLayoutId id="2147483893" r:id="rId18"/>
    <p:sldLayoutId id="2147483862" r:id="rId19"/>
    <p:sldLayoutId id="2147483885" r:id="rId20"/>
    <p:sldLayoutId id="2147483868" r:id="rId21"/>
    <p:sldLayoutId id="2147483860" r:id="rId22"/>
    <p:sldLayoutId id="2147483859" r:id="rId23"/>
  </p:sldLayoutIdLst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 baseline="0">
          <a:solidFill>
            <a:schemeClr val="tx1"/>
          </a:solidFill>
          <a:latin typeface="Arial" charset="0"/>
          <a:ea typeface="+mj-ea"/>
          <a:cs typeface="+mj-cs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baseline="0" dirty="0" smtClean="0">
          <a:solidFill>
            <a:schemeClr val="tx1"/>
          </a:solidFill>
          <a:effectLst/>
          <a:latin typeface="Arial" charset="0"/>
          <a:ea typeface="+mn-ea"/>
          <a:cs typeface="+mn-cs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baseline="0" dirty="0" smtClean="0">
          <a:solidFill>
            <a:schemeClr val="tx1"/>
          </a:solidFill>
          <a:effectLst/>
          <a:latin typeface="Arial" charset="0"/>
          <a:ea typeface="+mn-ea"/>
          <a:cs typeface="+mn-cs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baseline="0" dirty="0" smtClean="0">
          <a:solidFill>
            <a:schemeClr val="tx1"/>
          </a:solidFill>
          <a:effectLst/>
          <a:latin typeface="Arial" charset="0"/>
          <a:ea typeface="+mn-ea"/>
          <a:cs typeface="+mn-cs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baseline="0" dirty="0" smtClean="0">
          <a:solidFill>
            <a:schemeClr val="tx1"/>
          </a:solidFill>
          <a:effectLst/>
          <a:latin typeface="Arial" charset="0"/>
          <a:ea typeface="+mn-ea"/>
          <a:cs typeface="+mn-cs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baseline="0" dirty="0">
          <a:solidFill>
            <a:schemeClr val="tx1"/>
          </a:solidFill>
          <a:effectLst/>
          <a:latin typeface="Arial" charset="0"/>
          <a:ea typeface="+mn-ea"/>
          <a:cs typeface="+mn-cs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7464">
          <p15:clr>
            <a:srgbClr val="F26B43"/>
          </p15:clr>
        </p15:guide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16">
          <p15:clr>
            <a:srgbClr val="F26B43"/>
          </p15:clr>
        </p15:guide>
        <p15:guide id="4" orient="horz" pos="216">
          <p15:clr>
            <a:srgbClr val="F26B43"/>
          </p15:clr>
        </p15:guide>
        <p15:guide id="5" orient="horz" pos="3960">
          <p15:clr>
            <a:srgbClr val="F26B43"/>
          </p15:clr>
        </p15:guide>
        <p15:guide id="6" orient="horz" pos="3744">
          <p15:clr>
            <a:srgbClr val="F26B43"/>
          </p15:clr>
        </p15:guide>
        <p15:guide id="7" pos="3768">
          <p15:clr>
            <a:srgbClr val="F26B43"/>
          </p15:clr>
        </p15:guide>
        <p15:guide id="8" pos="39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996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DTF MVR v7 FINAL (9).mp4">
            <a:hlinkClick r:id="" action="ppaction://media"/>
            <a:extLst>
              <a:ext uri="{FF2B5EF4-FFF2-40B4-BE49-F238E27FC236}">
                <a16:creationId xmlns:a16="http://schemas.microsoft.com/office/drawing/2014/main" id="{A8E2A064-E639-7FB8-95F2-05573E45A0F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7571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FF24B6-488A-D225-A2B7-83C0943731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400" dirty="0"/>
              <a:t>THE HISTORY OF THE FUTURE OF ENTERTAINMENT DESIGN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1978804-15FA-41FB-7943-BAF49F16197A}"/>
              </a:ext>
            </a:extLst>
          </p:cNvPr>
          <p:cNvCxnSpPr/>
          <p:nvPr/>
        </p:nvCxnSpPr>
        <p:spPr>
          <a:xfrm>
            <a:off x="457200" y="3701952"/>
            <a:ext cx="11201400" cy="0"/>
          </a:xfrm>
          <a:prstGeom prst="line">
            <a:avLst/>
          </a:prstGeom>
          <a:ln w="31750">
            <a:solidFill>
              <a:srgbClr val="12053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818495A-CCC5-DC89-BE9F-3AAC043BEB9B}"/>
              </a:ext>
            </a:extLst>
          </p:cNvPr>
          <p:cNvSpPr txBox="1"/>
          <p:nvPr/>
        </p:nvSpPr>
        <p:spPr>
          <a:xfrm>
            <a:off x="419105" y="1780752"/>
            <a:ext cx="19430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GDTF is </a:t>
            </a:r>
          </a:p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Formally Announced. </a:t>
            </a:r>
          </a:p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GDTF and MVR fully supported in Spotlight and Vision and MA3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A9C948-EB20-01F9-AFF0-10A200BFAEC7}"/>
              </a:ext>
            </a:extLst>
          </p:cNvPr>
          <p:cNvSpPr txBox="1"/>
          <p:nvPr/>
        </p:nvSpPr>
        <p:spPr>
          <a:xfrm>
            <a:off x="914400" y="3048000"/>
            <a:ext cx="969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D177B82-C29F-DA64-836C-EC44DFF23CF8}"/>
              </a:ext>
            </a:extLst>
          </p:cNvPr>
          <p:cNvCxnSpPr/>
          <p:nvPr/>
        </p:nvCxnSpPr>
        <p:spPr>
          <a:xfrm>
            <a:off x="1390653" y="3513982"/>
            <a:ext cx="0" cy="457200"/>
          </a:xfrm>
          <a:prstGeom prst="line">
            <a:avLst/>
          </a:prstGeom>
          <a:ln w="19050">
            <a:solidFill>
              <a:srgbClr val="FF2F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380AE05-4602-3C38-E3B7-EC8B3275D24E}"/>
              </a:ext>
            </a:extLst>
          </p:cNvPr>
          <p:cNvCxnSpPr/>
          <p:nvPr/>
        </p:nvCxnSpPr>
        <p:spPr>
          <a:xfrm>
            <a:off x="2807975" y="3473352"/>
            <a:ext cx="0" cy="457200"/>
          </a:xfrm>
          <a:prstGeom prst="line">
            <a:avLst/>
          </a:prstGeom>
          <a:ln w="19050">
            <a:solidFill>
              <a:srgbClr val="FF2F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730991D-DAFC-6969-9853-36E61B166286}"/>
              </a:ext>
            </a:extLst>
          </p:cNvPr>
          <p:cNvSpPr txBox="1"/>
          <p:nvPr/>
        </p:nvSpPr>
        <p:spPr>
          <a:xfrm>
            <a:off x="2362200" y="3930552"/>
            <a:ext cx="929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C0BFA7-9CFD-5B0E-AB06-E097065BC6C5}"/>
              </a:ext>
            </a:extLst>
          </p:cNvPr>
          <p:cNvSpPr txBox="1"/>
          <p:nvPr/>
        </p:nvSpPr>
        <p:spPr>
          <a:xfrm>
            <a:off x="1805950" y="4589477"/>
            <a:ext cx="2004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Version 1.0 Arrives.</a:t>
            </a:r>
          </a:p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Fixture Builder is Created</a:t>
            </a:r>
          </a:p>
          <a:p>
            <a:pPr algn="ctr"/>
            <a:r>
              <a:rPr lang="en-US" sz="1200" i="1" dirty="0" err="1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Chamsys</a:t>
            </a:r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announces import support for GDTF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3CCDC7-FD12-F16D-2B1F-67399EFA215F}"/>
              </a:ext>
            </a:extLst>
          </p:cNvPr>
          <p:cNvCxnSpPr/>
          <p:nvPr/>
        </p:nvCxnSpPr>
        <p:spPr>
          <a:xfrm>
            <a:off x="4396750" y="3493652"/>
            <a:ext cx="0" cy="457200"/>
          </a:xfrm>
          <a:prstGeom prst="line">
            <a:avLst/>
          </a:prstGeom>
          <a:ln w="19050">
            <a:solidFill>
              <a:srgbClr val="FF2F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44569CB-4E3F-892A-40DE-951C6176F8FE}"/>
              </a:ext>
            </a:extLst>
          </p:cNvPr>
          <p:cNvSpPr txBox="1"/>
          <p:nvPr/>
        </p:nvSpPr>
        <p:spPr>
          <a:xfrm>
            <a:off x="3135625" y="1600200"/>
            <a:ext cx="2579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GDTF gets DIN Spec Certified</a:t>
            </a:r>
          </a:p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 code is released to public</a:t>
            </a:r>
          </a:p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Began hosting open meetings</a:t>
            </a:r>
          </a:p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GDTF website and database is moved to a purely independent organization host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274C82-E798-DC20-EADB-E979ECCEA746}"/>
              </a:ext>
            </a:extLst>
          </p:cNvPr>
          <p:cNvSpPr txBox="1"/>
          <p:nvPr/>
        </p:nvSpPr>
        <p:spPr>
          <a:xfrm>
            <a:off x="3895715" y="3048000"/>
            <a:ext cx="98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441AAF4-1621-6567-F3E8-56568B244A2F}"/>
              </a:ext>
            </a:extLst>
          </p:cNvPr>
          <p:cNvCxnSpPr/>
          <p:nvPr/>
        </p:nvCxnSpPr>
        <p:spPr>
          <a:xfrm>
            <a:off x="5860239" y="3493652"/>
            <a:ext cx="0" cy="457200"/>
          </a:xfrm>
          <a:prstGeom prst="line">
            <a:avLst/>
          </a:prstGeom>
          <a:ln w="19050">
            <a:solidFill>
              <a:srgbClr val="FF2F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ADE2BBF-5E9E-C922-2199-62FEDE2492FC}"/>
              </a:ext>
            </a:extLst>
          </p:cNvPr>
          <p:cNvSpPr txBox="1"/>
          <p:nvPr/>
        </p:nvSpPr>
        <p:spPr>
          <a:xfrm>
            <a:off x="5410200" y="3988952"/>
            <a:ext cx="921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348DC0-F11D-AA8C-7A91-0E58C85E6117}"/>
              </a:ext>
            </a:extLst>
          </p:cNvPr>
          <p:cNvSpPr txBox="1"/>
          <p:nvPr/>
        </p:nvSpPr>
        <p:spPr>
          <a:xfrm>
            <a:off x="4663455" y="4572000"/>
            <a:ext cx="2423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GDTF DIN Spec Updates</a:t>
            </a:r>
          </a:p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Capture announces import/export support for MVR</a:t>
            </a:r>
          </a:p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WYSIWYG announces import support for MVR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D6EF9B2-EF9D-1DBE-83DC-EC29649C3A28}"/>
              </a:ext>
            </a:extLst>
          </p:cNvPr>
          <p:cNvCxnSpPr/>
          <p:nvPr/>
        </p:nvCxnSpPr>
        <p:spPr>
          <a:xfrm>
            <a:off x="7467600" y="3526693"/>
            <a:ext cx="0" cy="457200"/>
          </a:xfrm>
          <a:prstGeom prst="line">
            <a:avLst/>
          </a:prstGeom>
          <a:ln w="19050">
            <a:solidFill>
              <a:srgbClr val="FF2F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26B4D50-F7C4-766B-56F5-422F47CA9C0D}"/>
              </a:ext>
            </a:extLst>
          </p:cNvPr>
          <p:cNvSpPr txBox="1"/>
          <p:nvPr/>
        </p:nvSpPr>
        <p:spPr>
          <a:xfrm>
            <a:off x="6953256" y="3048000"/>
            <a:ext cx="971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A0A9472-42D5-50EE-CD4F-D3FBB2E87819}"/>
              </a:ext>
            </a:extLst>
          </p:cNvPr>
          <p:cNvCxnSpPr/>
          <p:nvPr/>
        </p:nvCxnSpPr>
        <p:spPr>
          <a:xfrm>
            <a:off x="9144006" y="3473352"/>
            <a:ext cx="0" cy="457200"/>
          </a:xfrm>
          <a:prstGeom prst="line">
            <a:avLst/>
          </a:prstGeom>
          <a:ln w="19050">
            <a:solidFill>
              <a:srgbClr val="FF2F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75EA0C9-DB32-AFD3-926F-8FEFBF6875D6}"/>
              </a:ext>
            </a:extLst>
          </p:cNvPr>
          <p:cNvSpPr txBox="1"/>
          <p:nvPr/>
        </p:nvSpPr>
        <p:spPr>
          <a:xfrm>
            <a:off x="8686800" y="3981213"/>
            <a:ext cx="929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90FAB18-6D7B-2403-DA2E-970CB19FAF4F}"/>
              </a:ext>
            </a:extLst>
          </p:cNvPr>
          <p:cNvCxnSpPr/>
          <p:nvPr/>
        </p:nvCxnSpPr>
        <p:spPr>
          <a:xfrm>
            <a:off x="10668000" y="3513982"/>
            <a:ext cx="0" cy="457200"/>
          </a:xfrm>
          <a:prstGeom prst="line">
            <a:avLst/>
          </a:prstGeom>
          <a:ln w="19050">
            <a:solidFill>
              <a:srgbClr val="FF2F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B02C7A3-2290-2B62-7E4C-A740714850AD}"/>
              </a:ext>
            </a:extLst>
          </p:cNvPr>
          <p:cNvSpPr txBox="1"/>
          <p:nvPr/>
        </p:nvSpPr>
        <p:spPr>
          <a:xfrm>
            <a:off x="10153656" y="3048000"/>
            <a:ext cx="971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05B776-2BF1-25EC-55B6-5F204F8103CB}"/>
              </a:ext>
            </a:extLst>
          </p:cNvPr>
          <p:cNvSpPr txBox="1"/>
          <p:nvPr/>
        </p:nvSpPr>
        <p:spPr>
          <a:xfrm>
            <a:off x="6400800" y="1965299"/>
            <a:ext cx="2133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GDTF branded booth at tradeshow – LDI</a:t>
            </a:r>
          </a:p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Unreal Engine announces support of GDTF and MVR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4FCFFF-6472-907A-AA37-45C652C1C6A5}"/>
              </a:ext>
            </a:extLst>
          </p:cNvPr>
          <p:cNvSpPr txBox="1"/>
          <p:nvPr/>
        </p:nvSpPr>
        <p:spPr>
          <a:xfrm>
            <a:off x="7924812" y="4572000"/>
            <a:ext cx="24383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MVR gets DIN Spec certified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492B873-C7B7-C2BA-71CE-F1133C148E82}"/>
              </a:ext>
            </a:extLst>
          </p:cNvPr>
          <p:cNvSpPr txBox="1"/>
          <p:nvPr/>
        </p:nvSpPr>
        <p:spPr>
          <a:xfrm>
            <a:off x="9601200" y="1724019"/>
            <a:ext cx="20954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Almost 50 manufacturers with GDTF files uploaded in the database!</a:t>
            </a:r>
          </a:p>
          <a:p>
            <a:pPr algn="ctr"/>
            <a:r>
              <a:rPr lang="en-US" sz="1200" i="1" dirty="0">
                <a:solidFill>
                  <a:srgbClr val="1205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Multiple updates to the GDTF Database</a:t>
            </a:r>
          </a:p>
          <a:p>
            <a:pPr algn="ctr"/>
            <a:endParaRPr lang="en-US" sz="1200" i="1" dirty="0">
              <a:solidFill>
                <a:srgbClr val="1205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67255"/>
      </p:ext>
    </p:extLst>
  </p:cSld>
  <p:clrMapOvr>
    <a:masterClrMapping/>
  </p:clrMapOvr>
</p:sld>
</file>

<file path=ppt/theme/theme1.xml><?xml version="1.0" encoding="utf-8"?>
<a:theme xmlns:a="http://schemas.openxmlformats.org/drawingml/2006/main" name="1_Vectorworks_Brand_Theme">
  <a:themeElements>
    <a:clrScheme name="GDTF">
      <a:dk1>
        <a:srgbClr val="FEFFFF"/>
      </a:dk1>
      <a:lt1>
        <a:srgbClr val="130640"/>
      </a:lt1>
      <a:dk2>
        <a:srgbClr val="FBFFF8"/>
      </a:dk2>
      <a:lt2>
        <a:srgbClr val="11053E"/>
      </a:lt2>
      <a:accent1>
        <a:srgbClr val="FB5DD4"/>
      </a:accent1>
      <a:accent2>
        <a:srgbClr val="FBA66A"/>
      </a:accent2>
      <a:accent3>
        <a:srgbClr val="2EE5E7"/>
      </a:accent3>
      <a:accent4>
        <a:srgbClr val="1A488F"/>
      </a:accent4>
      <a:accent5>
        <a:srgbClr val="1B4A93"/>
      </a:accent5>
      <a:accent6>
        <a:srgbClr val="184183"/>
      </a:accent6>
      <a:hlink>
        <a:srgbClr val="EB56CA"/>
      </a:hlink>
      <a:folHlink>
        <a:srgbClr val="2DB7E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2" id="{AB4820DE-85AF-ED43-B9C8-6A45153C09D7}" vid="{56D31E07-D7F8-0847-B986-153FC8CDF1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Vectorworks-Template</Template>
  <TotalTime>63153</TotalTime>
  <Words>130</Words>
  <Application>Microsoft Macintosh PowerPoint</Application>
  <PresentationFormat>Widescreen</PresentationFormat>
  <Paragraphs>28</Paragraphs>
  <Slides>3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DIN Pro Regular</vt:lpstr>
      <vt:lpstr>Manrope Light</vt:lpstr>
      <vt:lpstr>Wingdings</vt:lpstr>
      <vt:lpstr>1_Vectorworks_Brand_Theme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Tania Salgado-Nealous</dc:creator>
  <cp:lastModifiedBy>Brandon Antol</cp:lastModifiedBy>
  <cp:revision>541</cp:revision>
  <cp:lastPrinted>2019-02-12T15:39:16Z</cp:lastPrinted>
  <dcterms:created xsi:type="dcterms:W3CDTF">2018-11-19T15:33:22Z</dcterms:created>
  <dcterms:modified xsi:type="dcterms:W3CDTF">2024-06-11T16:37:55Z</dcterms:modified>
</cp:coreProperties>
</file>